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5F7F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b="1">
                <a:solidFill>
                  <a:srgbClr val="0F766E"/>
                </a:solidFill>
              </a:rPr>
              <a:t>Symptom App: Revolutionizing Healthcare Delivery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>
                <a:solidFill>
                  <a:srgbClr val="1E293B"/>
                </a:solidFill>
              </a:rPr>
              <a:t>AI-Driven Triage, Telemedicine, and Emergency Care Optimization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5F7F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b="1">
                <a:solidFill>
                  <a:srgbClr val="0F766E"/>
                </a:solidFill>
              </a:rPr>
              <a:t>Seamless Patient Flow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>
                <a:solidFill>
                  <a:srgbClr val="1E293B"/>
                </a:solidFill>
              </a:rPr>
              <a:t>• Quick Access: Scan QR code or open a web link</a:t>
            </a:r>
          </a:p>
          <a:p>
            <a:r>
              <a:rPr>
                <a:solidFill>
                  <a:srgbClr val="1E293B"/>
                </a:solidFill>
              </a:rPr>
              <a:t>• Demographic Entry: Manual typing or instant Aadhaar card scanning (front/back)</a:t>
            </a:r>
          </a:p>
          <a:p>
            <a:r>
              <a:rPr>
                <a:solidFill>
                  <a:srgbClr val="1E293B"/>
                </a:solidFill>
              </a:rPr>
              <a:t>• Symptom Input: Express symptoms and durations via Voice or Typing in local languages</a:t>
            </a:r>
          </a:p>
          <a:p>
            <a:r>
              <a:rPr>
                <a:solidFill>
                  <a:srgbClr val="1E293B"/>
                </a:solidFill>
              </a:rPr>
              <a:t>• Medical History: Structured questions for medications, chronic diseases, and allergies</a:t>
            </a:r>
          </a:p>
          <a:p>
            <a:r>
              <a:rPr>
                <a:solidFill>
                  <a:srgbClr val="1E293B"/>
                </a:solidFill>
              </a:rPr>
              <a:t>• Vitals &amp; Media: Input Height, Weight, BP, SpO2, and upload critical photos</a:t>
            </a:r>
          </a:p>
          <a:p>
            <a:r>
              <a:rPr>
                <a:solidFill>
                  <a:srgbClr val="1E293B"/>
                </a:solidFill>
              </a:rPr>
              <a:t>• Secure Submission: Data is encrypted and securely sent to the physician dashboard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5F7F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b="1">
                <a:solidFill>
                  <a:srgbClr val="0F766E"/>
                </a:solidFill>
              </a:rPr>
              <a:t>Advantages to the Patient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>
                <a:solidFill>
                  <a:srgbClr val="1E293B"/>
                </a:solidFill>
              </a:rPr>
              <a:t>• Zero Waiting Time: Initial history taking is done before seeing the doctor</a:t>
            </a:r>
          </a:p>
          <a:p>
            <a:r>
              <a:rPr>
                <a:solidFill>
                  <a:srgbClr val="1E293B"/>
                </a:solidFill>
              </a:rPr>
              <a:t>• Natural Expression: Multi-lingual voice input removes literacy and language barriers</a:t>
            </a:r>
          </a:p>
          <a:p>
            <a:r>
              <a:rPr>
                <a:solidFill>
                  <a:srgbClr val="1E293B"/>
                </a:solidFill>
              </a:rPr>
              <a:t>• Privacy &amp; Dignity: Patients can report sensitive issues privately via the app</a:t>
            </a:r>
          </a:p>
          <a:p>
            <a:r>
              <a:rPr>
                <a:solidFill>
                  <a:srgbClr val="1E293B"/>
                </a:solidFill>
              </a:rPr>
              <a:t>• Comprehensive Care: Guided flow ensures no crucial medical history is forgotten</a:t>
            </a:r>
          </a:p>
          <a:p>
            <a:r>
              <a:rPr>
                <a:solidFill>
                  <a:srgbClr val="1E293B"/>
                </a:solidFill>
              </a:rPr>
              <a:t>• Better Outcomes: Doctors have more time to focus on treatment rather than data entry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5F7F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b="1">
                <a:solidFill>
                  <a:srgbClr val="0F766E"/>
                </a:solidFill>
              </a:rPr>
              <a:t>Efficient Physician Flow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>
                <a:solidFill>
                  <a:srgbClr val="1E293B"/>
                </a:solidFill>
              </a:rPr>
              <a:t>• Live Dashboard: Instantly see pending patients mapped to the clinic or specific doctor</a:t>
            </a:r>
          </a:p>
          <a:p>
            <a:r>
              <a:rPr>
                <a:solidFill>
                  <a:srgbClr val="1E293B"/>
                </a:solidFill>
              </a:rPr>
              <a:t>• Organized View: Review structured symptoms, history, and vitals translated to English</a:t>
            </a:r>
          </a:p>
          <a:p>
            <a:r>
              <a:rPr>
                <a:solidFill>
                  <a:srgbClr val="1E293B"/>
                </a:solidFill>
              </a:rPr>
              <a:t>• AI Triage: Review top differential diagnoses and suggested investigations generated by AI</a:t>
            </a:r>
          </a:p>
          <a:p>
            <a:r>
              <a:rPr>
                <a:solidFill>
                  <a:srgbClr val="1E293B"/>
                </a:solidFill>
              </a:rPr>
              <a:t>• Media Analysis: Examine uploaded patient photos before physical examination</a:t>
            </a:r>
          </a:p>
          <a:p>
            <a:r>
              <a:rPr>
                <a:solidFill>
                  <a:srgbClr val="1E293B"/>
                </a:solidFill>
              </a:rPr>
              <a:t>• Documentation: Dictate examination findings and treatment directly into the panel</a:t>
            </a:r>
          </a:p>
          <a:p>
            <a:r>
              <a:rPr>
                <a:solidFill>
                  <a:srgbClr val="1E293B"/>
                </a:solidFill>
              </a:rPr>
              <a:t>• Action: Select the final diagnosis and print a perfectly formatted custom OPD ticket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5F7F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b="1">
                <a:solidFill>
                  <a:srgbClr val="0F766E"/>
                </a:solidFill>
              </a:rPr>
              <a:t>Advantages to the Physician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>
                <a:solidFill>
                  <a:srgbClr val="1E293B"/>
                </a:solidFill>
              </a:rPr>
              <a:t>• Massive Time Savings: Saves 3-4 minutes per consultation</a:t>
            </a:r>
          </a:p>
          <a:p>
            <a:r>
              <a:rPr>
                <a:solidFill>
                  <a:srgbClr val="1E293B"/>
                </a:solidFill>
              </a:rPr>
              <a:t>• Cognitive Support: AI prevents diagnostic fatigue and acts as a reliable second opinion</a:t>
            </a:r>
          </a:p>
          <a:p>
            <a:r>
              <a:rPr>
                <a:solidFill>
                  <a:srgbClr val="1E293B"/>
                </a:solidFill>
              </a:rPr>
              <a:t>• Single-Click Referral: The printed ticket acts as a comprehensive referral document</a:t>
            </a:r>
          </a:p>
          <a:p>
            <a:r>
              <a:rPr>
                <a:solidFill>
                  <a:srgbClr val="1E293B"/>
                </a:solidFill>
              </a:rPr>
              <a:t>• Seamless Dictation: Physicians can dictate findings and treatment directly into the app</a:t>
            </a:r>
          </a:p>
          <a:p>
            <a:r>
              <a:rPr>
                <a:solidFill>
                  <a:srgbClr val="1E293B"/>
                </a:solidFill>
              </a:rPr>
              <a:t>• Auto-Documentation: Eliminates manual writing, reducing administrative burnout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5F7F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b="1">
                <a:solidFill>
                  <a:srgbClr val="0F766E"/>
                </a:solidFill>
              </a:rPr>
              <a:t>Trauma, Emergency &amp; Visual Diagnostics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>
                <a:solidFill>
                  <a:srgbClr val="1E293B"/>
                </a:solidFill>
              </a:rPr>
              <a:t>• Critical Visual Triage: Upload up to 5 high-resolution photos directly from the field</a:t>
            </a:r>
          </a:p>
          <a:p>
            <a:r>
              <a:rPr>
                <a:solidFill>
                  <a:srgbClr val="1E293B"/>
                </a:solidFill>
              </a:rPr>
              <a:t>• Snake Bites: Upload photos of the snake for rapid species identification and anti-venom prep</a:t>
            </a:r>
          </a:p>
          <a:p>
            <a:r>
              <a:rPr>
                <a:solidFill>
                  <a:srgbClr val="1E293B"/>
                </a:solidFill>
              </a:rPr>
              <a:t>• Orthopedic Trauma: Upload photos of fractures, severe wounds, or accident scenes</a:t>
            </a:r>
          </a:p>
          <a:p>
            <a:r>
              <a:rPr>
                <a:solidFill>
                  <a:srgbClr val="1E293B"/>
                </a:solidFill>
              </a:rPr>
              <a:t>• Dermatology: High-quality rash/lesion photos allow for immediate assessment</a:t>
            </a:r>
          </a:p>
          <a:p>
            <a:r>
              <a:rPr>
                <a:solidFill>
                  <a:srgbClr val="1E293B"/>
                </a:solidFill>
              </a:rPr>
              <a:t>• Proactive Emergency Response: ER teams view visuals before the patient even arrives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5F7F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b="1">
                <a:solidFill>
                  <a:srgbClr val="0F766E"/>
                </a:solidFill>
              </a:rPr>
              <a:t>Advantages to the State &amp; Public Health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>
                <a:solidFill>
                  <a:srgbClr val="1E293B"/>
                </a:solidFill>
              </a:rPr>
              <a:t>• Consistency of Diagnosis: AI ensures tertiary-level diagnostic logic at primary care centers</a:t>
            </a:r>
          </a:p>
          <a:p>
            <a:r>
              <a:rPr>
                <a:solidFill>
                  <a:srgbClr val="1E293B"/>
                </a:solidFill>
              </a:rPr>
              <a:t>• Telemedicine Reach: Extends expert triage to the most remote, under-resourced areas</a:t>
            </a:r>
          </a:p>
          <a:p>
            <a:r>
              <a:rPr>
                <a:solidFill>
                  <a:srgbClr val="1E293B"/>
                </a:solidFill>
              </a:rPr>
              <a:t>• Advance Telereferral: Peripheral centers can send complete histories and photos to central hubs before transferring the patient</a:t>
            </a:r>
          </a:p>
          <a:p>
            <a:r>
              <a:rPr>
                <a:solidFill>
                  <a:srgbClr val="1E293B"/>
                </a:solidFill>
              </a:rPr>
              <a:t>• Resource Optimization: Maximizes throughput of existing doctors in crowded public hospitals</a:t>
            </a:r>
          </a:p>
          <a:p>
            <a:r>
              <a:rPr>
                <a:solidFill>
                  <a:srgbClr val="1E293B"/>
                </a:solidFill>
              </a:rPr>
              <a:t>• Epidemic Tracking: Real-time, structured symptom data acts as an early warning system for outbreaks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